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30" r:id="rId2"/>
    <p:sldId id="258" r:id="rId3"/>
    <p:sldId id="270" r:id="rId4"/>
    <p:sldId id="311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5D"/>
    <a:srgbClr val="FFFFFF"/>
    <a:srgbClr val="D9185C"/>
    <a:srgbClr val="06B4E6"/>
    <a:srgbClr val="15458F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09" autoAdjust="0"/>
    <p:restoredTop sz="97866" autoAdjust="0"/>
  </p:normalViewPr>
  <p:slideViewPr>
    <p:cSldViewPr snapToGrid="0" showGuides="1">
      <p:cViewPr varScale="1">
        <p:scale>
          <a:sx n="72" d="100"/>
          <a:sy n="72" d="100"/>
        </p:scale>
        <p:origin x="540" y="54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2275.rotary.no/no/20-gode-grunner" TargetMode="Externa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/>
          <p:nvPr/>
        </p:nvSpPr>
        <p:spPr>
          <a:xfrm>
            <a:off x="0" y="3339029"/>
            <a:ext cx="12192000" cy="2176117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58B4202-5033-8847-9549-FD12033863D4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3807029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Klubbinternt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møte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10.10.24</a:t>
            </a:r>
          </a:p>
        </p:txBody>
      </p:sp>
      <p:sp>
        <p:nvSpPr>
          <p:cNvPr id="13" name="Subtitle 14">
            <a:extLst>
              <a:ext uri="{FF2B5EF4-FFF2-40B4-BE49-F238E27FC236}">
                <a16:creationId xmlns:a16="http://schemas.microsoft.com/office/drawing/2014/main" id="{002C0903-D219-114B-950B-117984639F4E}"/>
              </a:ext>
            </a:extLst>
          </p:cNvPr>
          <p:cNvSpPr txBox="1">
            <a:spLocks/>
          </p:cNvSpPr>
          <p:nvPr/>
        </p:nvSpPr>
        <p:spPr>
          <a:xfrm>
            <a:off x="0" y="4588900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err="1">
                <a:solidFill>
                  <a:srgbClr val="005DAA"/>
                </a:solidFill>
              </a:rPr>
              <a:t>Egge</a:t>
            </a:r>
            <a:r>
              <a:rPr lang="en-US" sz="3200" b="1" dirty="0">
                <a:solidFill>
                  <a:srgbClr val="005DAA"/>
                </a:solidFill>
              </a:rPr>
              <a:t> </a:t>
            </a:r>
            <a:r>
              <a:rPr lang="en-US" sz="3200" b="1" dirty="0" err="1">
                <a:solidFill>
                  <a:srgbClr val="005DAA"/>
                </a:solidFill>
              </a:rPr>
              <a:t>Rotaryklubb</a:t>
            </a:r>
            <a:endParaRPr lang="en-US" sz="3200" b="1" dirty="0">
              <a:solidFill>
                <a:srgbClr val="005DA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54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Innspill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diskusjon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Temaer</a:t>
            </a:r>
            <a:r>
              <a:rPr lang="en-US" dirty="0"/>
              <a:t>, </a:t>
            </a:r>
            <a:r>
              <a:rPr lang="en-US" dirty="0" err="1"/>
              <a:t>bransjer</a:t>
            </a:r>
            <a:endParaRPr lang="en-US" dirty="0"/>
          </a:p>
          <a:p>
            <a:pPr lvl="1"/>
            <a:r>
              <a:rPr lang="en-US" dirty="0" err="1"/>
              <a:t>Bedriftsbesøk</a:t>
            </a:r>
            <a:endParaRPr lang="en-US" dirty="0"/>
          </a:p>
          <a:p>
            <a:pPr lvl="1"/>
            <a:r>
              <a:rPr lang="en-US" dirty="0"/>
              <a:t>3 </a:t>
            </a:r>
            <a:r>
              <a:rPr lang="en-US" dirty="0" err="1"/>
              <a:t>minutter</a:t>
            </a:r>
            <a:r>
              <a:rPr lang="en-US" dirty="0"/>
              <a:t> – 10 </a:t>
            </a:r>
            <a:r>
              <a:rPr lang="en-US" dirty="0" err="1"/>
              <a:t>minutter</a:t>
            </a:r>
            <a:endParaRPr lang="en-US" dirty="0"/>
          </a:p>
          <a:p>
            <a:pPr lvl="1"/>
            <a:r>
              <a:rPr lang="en-US" dirty="0" err="1"/>
              <a:t>Prosjekter</a:t>
            </a:r>
            <a:endParaRPr lang="en-US" dirty="0"/>
          </a:p>
          <a:p>
            <a:pPr lvl="1"/>
            <a:r>
              <a:rPr lang="en-US" dirty="0" err="1"/>
              <a:t>Sosiale</a:t>
            </a:r>
            <a:r>
              <a:rPr lang="en-US" dirty="0"/>
              <a:t> arrangement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 err="1"/>
              <a:t>Klubbmøter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5465233" cy="1975764"/>
          </a:xfrm>
        </p:spPr>
        <p:txBody>
          <a:bodyPr/>
          <a:lstStyle/>
          <a:p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vil</a:t>
            </a:r>
            <a:r>
              <a:rPr lang="en-US" dirty="0"/>
              <a:t> vi ha de ?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8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Verve nye </a:t>
            </a:r>
            <a:r>
              <a:rPr lang="en-US" dirty="0" err="1"/>
              <a:t>medlemmer</a:t>
            </a:r>
            <a:r>
              <a:rPr lang="en-US" dirty="0"/>
              <a:t> 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60375" lvl="1" indent="-231775"/>
            <a:r>
              <a:rPr lang="en-US" dirty="0" err="1"/>
              <a:t>Nettverk</a:t>
            </a:r>
            <a:r>
              <a:rPr lang="en-US" dirty="0"/>
              <a:t> – </a:t>
            </a:r>
            <a:r>
              <a:rPr lang="en-US" dirty="0" err="1"/>
              <a:t>både</a:t>
            </a:r>
            <a:r>
              <a:rPr lang="en-US" dirty="0"/>
              <a:t> </a:t>
            </a:r>
            <a:r>
              <a:rPr lang="en-US" dirty="0" err="1"/>
              <a:t>lokalt</a:t>
            </a:r>
            <a:r>
              <a:rPr lang="en-US" dirty="0"/>
              <a:t>, </a:t>
            </a:r>
            <a:r>
              <a:rPr lang="en-US" dirty="0" err="1"/>
              <a:t>innad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Norge, </a:t>
            </a:r>
            <a:r>
              <a:rPr lang="en-US" dirty="0" err="1"/>
              <a:t>verden</a:t>
            </a:r>
            <a:r>
              <a:rPr lang="en-US" dirty="0"/>
              <a:t> </a:t>
            </a:r>
            <a:r>
              <a:rPr lang="en-US" dirty="0" err="1"/>
              <a:t>rundt</a:t>
            </a:r>
            <a:endParaRPr lang="en-US" dirty="0"/>
          </a:p>
          <a:p>
            <a:pPr marL="460375" lvl="1" indent="-231775"/>
            <a:r>
              <a:rPr lang="en-US" dirty="0" err="1"/>
              <a:t>Faglig</a:t>
            </a:r>
            <a:r>
              <a:rPr lang="en-US" dirty="0"/>
              <a:t>/</a:t>
            </a:r>
            <a:r>
              <a:rPr lang="en-US" dirty="0" err="1"/>
              <a:t>personlig</a:t>
            </a:r>
            <a:r>
              <a:rPr lang="en-US" dirty="0"/>
              <a:t> </a:t>
            </a:r>
            <a:r>
              <a:rPr lang="en-US" dirty="0" err="1"/>
              <a:t>påfyll</a:t>
            </a:r>
            <a:endParaRPr lang="en-US" dirty="0"/>
          </a:p>
          <a:p>
            <a:pPr marL="460375" lvl="1" indent="-231775"/>
            <a:r>
              <a:rPr lang="en-US" dirty="0" err="1"/>
              <a:t>Vennskap</a:t>
            </a:r>
            <a:endParaRPr lang="en-US" dirty="0"/>
          </a:p>
          <a:p>
            <a:pPr marL="460375" lvl="1" indent="-231775"/>
            <a:r>
              <a:rPr lang="en-US" dirty="0" err="1"/>
              <a:t>Prosjekter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lokalmiljøet</a:t>
            </a:r>
            <a:r>
              <a:rPr lang="en-US" dirty="0"/>
              <a:t> – </a:t>
            </a:r>
            <a:r>
              <a:rPr lang="en-US" dirty="0" err="1"/>
              <a:t>bidra</a:t>
            </a:r>
            <a:r>
              <a:rPr lang="en-US" dirty="0"/>
              <a:t>,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synlig</a:t>
            </a:r>
            <a:r>
              <a:rPr lang="en-US" dirty="0"/>
              <a:t>,</a:t>
            </a:r>
          </a:p>
          <a:p>
            <a:pPr marL="460375" lvl="1" indent="-231775"/>
            <a:r>
              <a:rPr lang="en-US" dirty="0" err="1"/>
              <a:t>Ungdomsutveksling</a:t>
            </a:r>
            <a:endParaRPr lang="en-US" dirty="0"/>
          </a:p>
          <a:p>
            <a:pPr marL="460375" lvl="1" indent="-231775"/>
            <a:r>
              <a:rPr lang="en-US" dirty="0" err="1"/>
              <a:t>Internasjonale</a:t>
            </a:r>
            <a:r>
              <a:rPr lang="en-US" dirty="0"/>
              <a:t> </a:t>
            </a:r>
            <a:r>
              <a:rPr lang="en-US" dirty="0" err="1"/>
              <a:t>bidrag</a:t>
            </a:r>
            <a:r>
              <a:rPr lang="en-US" dirty="0"/>
              <a:t> – </a:t>
            </a:r>
            <a:r>
              <a:rPr lang="en-US" dirty="0" err="1"/>
              <a:t>prosjekter</a:t>
            </a:r>
            <a:r>
              <a:rPr lang="en-US" dirty="0"/>
              <a:t> </a:t>
            </a:r>
            <a:r>
              <a:rPr lang="en-US" dirty="0" err="1"/>
              <a:t>bl.a</a:t>
            </a:r>
            <a:r>
              <a:rPr lang="en-US" dirty="0"/>
              <a:t>. </a:t>
            </a:r>
            <a:r>
              <a:rPr lang="en-US" dirty="0" err="1"/>
              <a:t>poliovaksine</a:t>
            </a:r>
            <a:r>
              <a:rPr lang="en-US" dirty="0"/>
              <a:t>, </a:t>
            </a:r>
          </a:p>
          <a:p>
            <a:pPr marL="460375" lvl="1" indent="-231775"/>
            <a:r>
              <a:rPr lang="en-US" dirty="0" err="1"/>
              <a:t>Muligheter</a:t>
            </a:r>
            <a:r>
              <a:rPr lang="en-US" dirty="0"/>
              <a:t> for </a:t>
            </a:r>
            <a:r>
              <a:rPr lang="en-US" dirty="0" err="1"/>
              <a:t>prosjekter</a:t>
            </a:r>
            <a:r>
              <a:rPr lang="en-US" dirty="0"/>
              <a:t> </a:t>
            </a:r>
            <a:r>
              <a:rPr lang="en-US" dirty="0" err="1"/>
              <a:t>sammen</a:t>
            </a:r>
            <a:r>
              <a:rPr lang="en-US" dirty="0"/>
              <a:t> med </a:t>
            </a:r>
            <a:r>
              <a:rPr lang="en-US" dirty="0" err="1"/>
              <a:t>andre</a:t>
            </a:r>
            <a:r>
              <a:rPr lang="en-US" dirty="0"/>
              <a:t> </a:t>
            </a:r>
            <a:r>
              <a:rPr lang="en-US" dirty="0" err="1"/>
              <a:t>Rotaryklubber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utenfor</a:t>
            </a:r>
            <a:r>
              <a:rPr lang="en-US" dirty="0"/>
              <a:t> </a:t>
            </a:r>
          </a:p>
          <a:p>
            <a:pPr marL="228600" lvl="1" indent="0">
              <a:buNone/>
            </a:pPr>
            <a:r>
              <a:rPr lang="en-US" dirty="0"/>
              <a:t>    </a:t>
            </a:r>
            <a:r>
              <a:rPr lang="en-US" dirty="0" err="1"/>
              <a:t>landets</a:t>
            </a:r>
            <a:r>
              <a:rPr lang="en-US" dirty="0"/>
              <a:t> </a:t>
            </a:r>
            <a:r>
              <a:rPr lang="en-US" dirty="0" err="1"/>
              <a:t>grenser</a:t>
            </a:r>
            <a:endParaRPr lang="en-US" dirty="0"/>
          </a:p>
          <a:p>
            <a:pPr marL="228600" lvl="1" indent="0">
              <a:buNone/>
            </a:pPr>
            <a:r>
              <a:rPr lang="en-US"/>
              <a:t>Se: </a:t>
            </a:r>
            <a:r>
              <a:rPr lang="en-US">
                <a:hlinkClick r:id="rId3"/>
              </a:rPr>
              <a:t>https://d2275.rotary.no/no/20-gode-grunner</a:t>
            </a:r>
            <a:endParaRPr lang="en-US"/>
          </a:p>
          <a:p>
            <a:pPr marL="228600" lvl="1" indent="0">
              <a:buNone/>
            </a:pPr>
            <a:endParaRPr lang="en-US" dirty="0"/>
          </a:p>
          <a:p>
            <a:pPr marL="460375" lvl="1" indent="-231775"/>
            <a:endParaRPr lang="en-US" dirty="0"/>
          </a:p>
          <a:p>
            <a:pPr marL="173038" indent="-173038">
              <a:buNone/>
            </a:pP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AEBFF66-59B5-400E-91A1-23E044CC7ED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err="1"/>
              <a:t>Hvorfor</a:t>
            </a:r>
            <a:r>
              <a:rPr lang="en-US" dirty="0"/>
              <a:t> </a:t>
            </a:r>
            <a:r>
              <a:rPr lang="en-US" dirty="0" err="1"/>
              <a:t>Egge</a:t>
            </a:r>
            <a:r>
              <a:rPr lang="en-US" dirty="0"/>
              <a:t> Rotary 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89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8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C2961-F30C-374B-9AA0-4CAE341613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C4B49C-6300-EB40-8485-3CE0C4C5F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C8A949-C1FC-6C4F-8EA0-BBA99B9285A1}"/>
              </a:ext>
            </a:extLst>
          </p:cNvPr>
          <p:cNvSpPr txBox="1"/>
          <p:nvPr/>
        </p:nvSpPr>
        <p:spPr>
          <a:xfrm>
            <a:off x="3188332" y="1396993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Innspill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og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diskusjon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5718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7448</TotalTime>
  <Words>106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PowerPoint-presentasjon</vt:lpstr>
      <vt:lpstr>PowerPoint-presentasjon</vt:lpstr>
      <vt:lpstr>Verve nye medlemmer ?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Jan I. Kjoeren</cp:lastModifiedBy>
  <cp:revision>162</cp:revision>
  <cp:lastPrinted>2019-12-04T20:41:25Z</cp:lastPrinted>
  <dcterms:created xsi:type="dcterms:W3CDTF">2019-11-18T03:22:22Z</dcterms:created>
  <dcterms:modified xsi:type="dcterms:W3CDTF">2024-10-15T06:59:15Z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