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30" r:id="rId2"/>
    <p:sldId id="258" r:id="rId3"/>
    <p:sldId id="270" r:id="rId4"/>
    <p:sldId id="343" r:id="rId5"/>
    <p:sldId id="344" r:id="rId6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595D"/>
    <a:srgbClr val="FFFFFF"/>
    <a:srgbClr val="D9185C"/>
    <a:srgbClr val="06B4E6"/>
    <a:srgbClr val="15458F"/>
    <a:srgbClr val="DA1A5A"/>
    <a:srgbClr val="00B4E6"/>
    <a:srgbClr val="00B4E7"/>
    <a:srgbClr val="16468F"/>
    <a:srgbClr val="1744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221" autoAdjust="0"/>
    <p:restoredTop sz="97866" autoAdjust="0"/>
  </p:normalViewPr>
  <p:slideViewPr>
    <p:cSldViewPr snapToGrid="0" showGuides="1">
      <p:cViewPr varScale="1">
        <p:scale>
          <a:sx n="72" d="100"/>
          <a:sy n="72" d="100"/>
        </p:scale>
        <p:origin x="240" y="54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9/25/2024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365F1A-2611-CD4E-A266-B14CF06F42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19503" y="5818393"/>
            <a:ext cx="1883773" cy="71636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796132"/>
            <a:ext cx="11506199" cy="615279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3C0EF89B-F057-4EA3-BC61-71F9D7BF9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6A0DDC-8464-4003-BDFD-127BB593AA78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F64A36E-6351-44F5-8371-4CD912E77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50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2867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540042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55" r:id="rId7"/>
    <p:sldLayoutId id="2147483678" r:id="rId8"/>
    <p:sldLayoutId id="2147483650" r:id="rId9"/>
    <p:sldLayoutId id="2147483673" r:id="rId10"/>
    <p:sldLayoutId id="2147483659" r:id="rId11"/>
    <p:sldLayoutId id="2147483676" r:id="rId12"/>
    <p:sldLayoutId id="2147483652" r:id="rId13"/>
    <p:sldLayoutId id="2147483657" r:id="rId14"/>
    <p:sldLayoutId id="2147483672" r:id="rId15"/>
    <p:sldLayoutId id="2147483679" r:id="rId16"/>
    <p:sldLayoutId id="2147483656" r:id="rId17"/>
    <p:sldLayoutId id="2147483674" r:id="rId18"/>
    <p:sldLayoutId id="2147483658" r:id="rId19"/>
    <p:sldLayoutId id="2147483661" r:id="rId20"/>
    <p:sldLayoutId id="2147483675" r:id="rId21"/>
    <p:sldLayoutId id="2147483677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Layout" Target="../slideLayouts/slideLayout22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16F3585-F07D-4440-9AF3-4237E674AA1E}"/>
              </a:ext>
            </a:extLst>
          </p:cNvPr>
          <p:cNvSpPr/>
          <p:nvPr/>
        </p:nvSpPr>
        <p:spPr>
          <a:xfrm>
            <a:off x="0" y="1"/>
            <a:ext cx="12192000" cy="6858000"/>
          </a:xfrm>
          <a:prstGeom prst="rect">
            <a:avLst/>
          </a:prstGeom>
          <a:solidFill>
            <a:srgbClr val="005D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71F5F51-E941-8C40-9192-FD83E46A1611}"/>
              </a:ext>
            </a:extLst>
          </p:cNvPr>
          <p:cNvSpPr/>
          <p:nvPr/>
        </p:nvSpPr>
        <p:spPr>
          <a:xfrm>
            <a:off x="0" y="3339029"/>
            <a:ext cx="12192000" cy="2176117"/>
          </a:xfrm>
          <a:prstGeom prst="rect">
            <a:avLst/>
          </a:prstGeom>
          <a:solidFill>
            <a:srgbClr val="02B3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01B4E7"/>
              </a:highlight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59524"/>
            <a:ext cx="2609627" cy="261998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96EE50F4-4526-3043-AE6C-43D5B666C4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4913" y="5860867"/>
            <a:ext cx="1883771" cy="716364"/>
          </a:xfrm>
          <a:prstGeom prst="rect">
            <a:avLst/>
          </a:prstGeom>
        </p:spPr>
      </p:pic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F58B4202-5033-8847-9549-FD12033863D4}"/>
              </a:ext>
            </a:extLst>
          </p:cNvPr>
          <p:cNvSpPr txBox="1">
            <a:spLocks/>
          </p:cNvSpPr>
          <p:nvPr/>
        </p:nvSpPr>
        <p:spPr>
          <a:xfrm>
            <a:off x="101823" y="6960359"/>
            <a:ext cx="5329985" cy="987620"/>
          </a:xfrm>
          <a:prstGeom prst="rect">
            <a:avLst/>
          </a:prstGeom>
          <a:noFill/>
          <a:ln w="44450">
            <a:noFill/>
          </a:ln>
        </p:spPr>
        <p:txBody>
          <a:bodyPr vert="horz" lIns="91440" tIns="0" rIns="91440" bIns="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lang="en-US" sz="3600" b="1" dirty="0">
                <a:solidFill>
                  <a:srgbClr val="DA1A5A"/>
                </a:solidFill>
              </a:rPr>
              <a:t>Title Page Option</a:t>
            </a:r>
            <a:endParaRPr lang="en-US" sz="3600" b="1" dirty="0">
              <a:solidFill>
                <a:srgbClr val="DA1A5A"/>
              </a:solidFill>
              <a:latin typeface="Arial" panose="020B0604020202020204" pitchFamily="34" charset="0"/>
              <a:ea typeface="Arial" charset="0"/>
              <a:cs typeface="Arial" panose="020B0604020202020204" pitchFamily="34" charset="0"/>
            </a:endParaRPr>
          </a:p>
        </p:txBody>
      </p:sp>
      <p:sp>
        <p:nvSpPr>
          <p:cNvPr id="11" name="Subtitle 3">
            <a:extLst>
              <a:ext uri="{FF2B5EF4-FFF2-40B4-BE49-F238E27FC236}">
                <a16:creationId xmlns:a16="http://schemas.microsoft.com/office/drawing/2014/main" id="{568A6A20-78A7-024E-A441-EEAEDC7E8666}"/>
              </a:ext>
            </a:extLst>
          </p:cNvPr>
          <p:cNvSpPr txBox="1">
            <a:spLocks/>
          </p:cNvSpPr>
          <p:nvPr/>
        </p:nvSpPr>
        <p:spPr>
          <a:xfrm>
            <a:off x="0" y="3807029"/>
            <a:ext cx="12192000" cy="8219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Velkommen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Rotaryåret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2024-2025</a:t>
            </a:r>
          </a:p>
        </p:txBody>
      </p:sp>
      <p:sp>
        <p:nvSpPr>
          <p:cNvPr id="13" name="Subtitle 14">
            <a:extLst>
              <a:ext uri="{FF2B5EF4-FFF2-40B4-BE49-F238E27FC236}">
                <a16:creationId xmlns:a16="http://schemas.microsoft.com/office/drawing/2014/main" id="{002C0903-D219-114B-950B-117984639F4E}"/>
              </a:ext>
            </a:extLst>
          </p:cNvPr>
          <p:cNvSpPr txBox="1">
            <a:spLocks/>
          </p:cNvSpPr>
          <p:nvPr/>
        </p:nvSpPr>
        <p:spPr>
          <a:xfrm>
            <a:off x="0" y="4588900"/>
            <a:ext cx="12192000" cy="46566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 err="1">
                <a:solidFill>
                  <a:srgbClr val="005DAA"/>
                </a:solidFill>
              </a:rPr>
              <a:t>Egge</a:t>
            </a:r>
            <a:r>
              <a:rPr lang="en-US" sz="3200" b="1" dirty="0">
                <a:solidFill>
                  <a:srgbClr val="005DAA"/>
                </a:solidFill>
              </a:rPr>
              <a:t> </a:t>
            </a:r>
            <a:r>
              <a:rPr lang="en-US" sz="3200" b="1" dirty="0" err="1">
                <a:solidFill>
                  <a:srgbClr val="005DAA"/>
                </a:solidFill>
              </a:rPr>
              <a:t>Rotaryklubb</a:t>
            </a:r>
            <a:r>
              <a:rPr lang="en-US" sz="3200" b="1" dirty="0">
                <a:solidFill>
                  <a:srgbClr val="005DAA"/>
                </a:solidFill>
              </a:rPr>
              <a:t>  - </a:t>
            </a:r>
            <a:r>
              <a:rPr lang="en-US" sz="3200" b="1" dirty="0" err="1">
                <a:solidFill>
                  <a:srgbClr val="005DAA"/>
                </a:solidFill>
              </a:rPr>
              <a:t>møte</a:t>
            </a:r>
            <a:r>
              <a:rPr lang="en-US" sz="3200" b="1" dirty="0">
                <a:solidFill>
                  <a:srgbClr val="005DAA"/>
                </a:solidFill>
              </a:rPr>
              <a:t> 19. </a:t>
            </a:r>
            <a:r>
              <a:rPr lang="en-US" sz="3200" b="1" dirty="0" err="1">
                <a:solidFill>
                  <a:srgbClr val="005DAA"/>
                </a:solidFill>
              </a:rPr>
              <a:t>september</a:t>
            </a:r>
            <a:r>
              <a:rPr lang="en-US" sz="3200" b="1" dirty="0">
                <a:solidFill>
                  <a:srgbClr val="005DAA"/>
                </a:solidFill>
              </a:rPr>
              <a:t> 2024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541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6C75375-C8EB-4734-93C9-E33AFCA934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  <a:p>
            <a:pPr lvl="1"/>
            <a:r>
              <a:rPr lang="en-US" dirty="0" err="1"/>
              <a:t>Egge</a:t>
            </a:r>
            <a:r>
              <a:rPr lang="en-US" dirty="0"/>
              <a:t> </a:t>
            </a:r>
            <a:r>
              <a:rPr lang="en-US" dirty="0" err="1"/>
              <a:t>Rotaryklubb</a:t>
            </a:r>
            <a:r>
              <a:rPr lang="en-US" dirty="0"/>
              <a:t> er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godt</a:t>
            </a:r>
            <a:r>
              <a:rPr lang="en-US" dirty="0"/>
              <a:t> </a:t>
            </a:r>
            <a:r>
              <a:rPr lang="en-US" dirty="0" err="1"/>
              <a:t>drevet</a:t>
            </a:r>
            <a:r>
              <a:rPr lang="en-US" dirty="0"/>
              <a:t> </a:t>
            </a:r>
            <a:r>
              <a:rPr lang="en-US" dirty="0" err="1"/>
              <a:t>klubb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det </a:t>
            </a:r>
            <a:r>
              <a:rPr lang="en-US" dirty="0" err="1"/>
              <a:t>skal</a:t>
            </a:r>
            <a:r>
              <a:rPr lang="en-US" dirty="0"/>
              <a:t> vi </a:t>
            </a:r>
            <a:r>
              <a:rPr lang="en-US" dirty="0" err="1"/>
              <a:t>forsette</a:t>
            </a:r>
            <a:r>
              <a:rPr lang="en-US" dirty="0"/>
              <a:t> </a:t>
            </a:r>
            <a:r>
              <a:rPr lang="en-US" dirty="0" err="1"/>
              <a:t>å</a:t>
            </a:r>
            <a:r>
              <a:rPr lang="en-US" dirty="0"/>
              <a:t> </a:t>
            </a:r>
            <a:r>
              <a:rPr lang="en-US" dirty="0" err="1"/>
              <a:t>være</a:t>
            </a:r>
            <a:endParaRPr lang="en-US" dirty="0"/>
          </a:p>
          <a:p>
            <a:pPr lvl="1"/>
            <a:r>
              <a:rPr lang="en-US" dirty="0" err="1"/>
              <a:t>Blir</a:t>
            </a:r>
            <a:r>
              <a:rPr lang="en-US" dirty="0"/>
              <a:t> </a:t>
            </a:r>
            <a:r>
              <a:rPr lang="en-US" dirty="0" err="1"/>
              <a:t>nok</a:t>
            </a:r>
            <a:r>
              <a:rPr lang="en-US" dirty="0"/>
              <a:t> et </a:t>
            </a:r>
            <a:r>
              <a:rPr lang="en-US" dirty="0" err="1"/>
              <a:t>år</a:t>
            </a:r>
            <a:r>
              <a:rPr lang="en-US" dirty="0"/>
              <a:t> med </a:t>
            </a:r>
            <a:r>
              <a:rPr lang="en-US" dirty="0" err="1"/>
              <a:t>mye</a:t>
            </a:r>
            <a:r>
              <a:rPr lang="en-US" dirty="0"/>
              <a:t> det same – det </a:t>
            </a:r>
            <a:r>
              <a:rPr lang="en-US" dirty="0" err="1"/>
              <a:t>gode</a:t>
            </a:r>
            <a:r>
              <a:rPr lang="en-US" dirty="0"/>
              <a:t> </a:t>
            </a:r>
            <a:r>
              <a:rPr lang="en-US" dirty="0" err="1"/>
              <a:t>indre</a:t>
            </a:r>
            <a:r>
              <a:rPr lang="en-US" dirty="0"/>
              <a:t> liv </a:t>
            </a:r>
            <a:r>
              <a:rPr lang="en-US" dirty="0" err="1"/>
              <a:t>skal</a:t>
            </a:r>
            <a:r>
              <a:rPr lang="en-US" dirty="0"/>
              <a:t> vi </a:t>
            </a:r>
            <a:r>
              <a:rPr lang="en-US" dirty="0" err="1"/>
              <a:t>forsette</a:t>
            </a:r>
            <a:r>
              <a:rPr lang="en-US" dirty="0"/>
              <a:t> </a:t>
            </a:r>
            <a:r>
              <a:rPr lang="en-US" dirty="0" err="1"/>
              <a:t>å</a:t>
            </a:r>
            <a:r>
              <a:rPr lang="en-US" dirty="0"/>
              <a:t> ta </a:t>
            </a:r>
            <a:r>
              <a:rPr lang="en-US" dirty="0" err="1"/>
              <a:t>vare</a:t>
            </a:r>
            <a:r>
              <a:rPr lang="en-US" dirty="0"/>
              <a:t> </a:t>
            </a:r>
            <a:r>
              <a:rPr lang="en-US" dirty="0" err="1"/>
              <a:t>på</a:t>
            </a:r>
            <a:endParaRPr lang="en-US" dirty="0"/>
          </a:p>
          <a:p>
            <a:pPr lvl="1"/>
            <a:r>
              <a:rPr lang="en-US" dirty="0" err="1"/>
              <a:t>Kanskje</a:t>
            </a:r>
            <a:r>
              <a:rPr lang="en-US" dirty="0"/>
              <a:t> </a:t>
            </a:r>
            <a:r>
              <a:rPr lang="en-US" dirty="0" err="1"/>
              <a:t>litt</a:t>
            </a:r>
            <a:r>
              <a:rPr lang="en-US" dirty="0"/>
              <a:t> </a:t>
            </a:r>
            <a:r>
              <a:rPr lang="en-US" dirty="0" err="1"/>
              <a:t>mer</a:t>
            </a:r>
            <a:r>
              <a:rPr lang="en-US" dirty="0"/>
              <a:t> </a:t>
            </a:r>
            <a:r>
              <a:rPr lang="en-US" dirty="0" err="1"/>
              <a:t>fokus</a:t>
            </a:r>
            <a:r>
              <a:rPr lang="en-US" dirty="0"/>
              <a:t> </a:t>
            </a:r>
            <a:r>
              <a:rPr lang="en-US" dirty="0" err="1"/>
              <a:t>på</a:t>
            </a:r>
            <a:r>
              <a:rPr lang="en-US" dirty="0"/>
              <a:t> </a:t>
            </a:r>
            <a:r>
              <a:rPr lang="en-US" dirty="0" err="1"/>
              <a:t>Prosjekt</a:t>
            </a:r>
            <a:endParaRPr lang="en-US" dirty="0"/>
          </a:p>
          <a:p>
            <a:pPr lvl="1"/>
            <a:r>
              <a:rPr lang="en-US" dirty="0" err="1"/>
              <a:t>Hvordan</a:t>
            </a:r>
            <a:r>
              <a:rPr lang="en-US" dirty="0"/>
              <a:t> </a:t>
            </a:r>
            <a:r>
              <a:rPr lang="en-US" dirty="0" err="1"/>
              <a:t>skal</a:t>
            </a:r>
            <a:r>
              <a:rPr lang="en-US" dirty="0"/>
              <a:t> vi </a:t>
            </a:r>
            <a:r>
              <a:rPr lang="en-US" dirty="0" err="1"/>
              <a:t>få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nye </a:t>
            </a:r>
            <a:r>
              <a:rPr lang="en-US" dirty="0" err="1"/>
              <a:t>medlemmer</a:t>
            </a:r>
            <a:r>
              <a:rPr lang="en-US" dirty="0"/>
              <a:t> 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Mine tanker</a:t>
            </a: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E897E4C-1BAC-400D-90F7-356FC65D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5465233" cy="1975764"/>
          </a:xfrm>
        </p:spPr>
        <p:txBody>
          <a:bodyPr/>
          <a:lstStyle/>
          <a:p>
            <a:r>
              <a:rPr lang="en-US" dirty="0"/>
              <a:t>For </a:t>
            </a:r>
            <a:r>
              <a:rPr lang="en-US" dirty="0" err="1"/>
              <a:t>Rotaryåret</a:t>
            </a:r>
            <a:r>
              <a:rPr lang="en-US" dirty="0"/>
              <a:t> :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5184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err="1"/>
              <a:t>Distriktskonferansen</a:t>
            </a:r>
            <a:r>
              <a:rPr lang="en-US" sz="3200" dirty="0"/>
              <a:t> I </a:t>
            </a:r>
            <a:r>
              <a:rPr lang="en-US" sz="3200" dirty="0" err="1"/>
              <a:t>Bodø</a:t>
            </a:r>
            <a:r>
              <a:rPr lang="en-US" sz="3200" dirty="0"/>
              <a:t> 13.-15. sept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738489"/>
            <a:ext cx="11506199" cy="4535311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Årets</a:t>
            </a:r>
            <a:r>
              <a:rPr lang="en-US" dirty="0"/>
              <a:t> ”</a:t>
            </a:r>
            <a:r>
              <a:rPr lang="en-US" dirty="0" err="1"/>
              <a:t>slagord</a:t>
            </a:r>
            <a:r>
              <a:rPr lang="en-US" dirty="0"/>
              <a:t>” The Magic var </a:t>
            </a:r>
            <a:r>
              <a:rPr lang="en-US" dirty="0" err="1"/>
              <a:t>gjennomgående</a:t>
            </a:r>
            <a:r>
              <a:rPr lang="en-US" dirty="0"/>
              <a:t> I program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underholdning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231775" indent="-231775"/>
            <a:r>
              <a:rPr lang="en-US" dirty="0"/>
              <a:t>Mange </a:t>
            </a:r>
            <a:r>
              <a:rPr lang="en-US" dirty="0" err="1"/>
              <a:t>gode</a:t>
            </a:r>
            <a:r>
              <a:rPr lang="en-US" dirty="0"/>
              <a:t> </a:t>
            </a:r>
            <a:r>
              <a:rPr lang="en-US" dirty="0" err="1"/>
              <a:t>innlegg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scene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engasjerte</a:t>
            </a:r>
            <a:r>
              <a:rPr lang="en-US" dirty="0"/>
              <a:t> </a:t>
            </a:r>
            <a:r>
              <a:rPr lang="en-US" dirty="0" err="1"/>
              <a:t>Rotaryandere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Nord-</a:t>
            </a:r>
            <a:r>
              <a:rPr lang="en-US" dirty="0" err="1"/>
              <a:t>Møre</a:t>
            </a:r>
            <a:r>
              <a:rPr lang="en-US" dirty="0"/>
              <a:t> I </a:t>
            </a:r>
            <a:r>
              <a:rPr lang="en-US" dirty="0" err="1"/>
              <a:t>sør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Kirkenes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NordØst</a:t>
            </a:r>
            <a:r>
              <a:rPr lang="en-US" dirty="0"/>
              <a:t>.</a:t>
            </a:r>
          </a:p>
          <a:p>
            <a:pPr marL="231775" indent="-231775"/>
            <a:r>
              <a:rPr lang="en-US" dirty="0" err="1"/>
              <a:t>Presentasjoner</a:t>
            </a:r>
            <a:r>
              <a:rPr lang="en-US" dirty="0"/>
              <a:t> av mange </a:t>
            </a:r>
            <a:r>
              <a:rPr lang="en-US" dirty="0" err="1"/>
              <a:t>gode</a:t>
            </a:r>
            <a:r>
              <a:rPr lang="en-US" dirty="0"/>
              <a:t> </a:t>
            </a:r>
            <a:r>
              <a:rPr lang="en-US" dirty="0" err="1"/>
              <a:t>Rotaryprosjekter</a:t>
            </a:r>
            <a:endParaRPr lang="en-US" dirty="0"/>
          </a:p>
          <a:p>
            <a:pPr marL="231775" indent="-231775"/>
            <a:r>
              <a:rPr lang="en-US" dirty="0"/>
              <a:t>God mat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trivelige</a:t>
            </a:r>
            <a:r>
              <a:rPr lang="en-US" dirty="0"/>
              <a:t> folk, </a:t>
            </a:r>
            <a:r>
              <a:rPr lang="en-US" dirty="0" err="1"/>
              <a:t>mye</a:t>
            </a:r>
            <a:r>
              <a:rPr lang="en-US" dirty="0"/>
              <a:t> god </a:t>
            </a:r>
            <a:r>
              <a:rPr lang="en-US" dirty="0" err="1"/>
              <a:t>Rotarysamtaler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utvekslinger</a:t>
            </a:r>
            <a:r>
              <a:rPr lang="en-US" dirty="0"/>
              <a:t> av </a:t>
            </a:r>
            <a:r>
              <a:rPr lang="en-US" dirty="0" err="1"/>
              <a:t>erfaringer</a:t>
            </a:r>
            <a:r>
              <a:rPr lang="en-US" dirty="0"/>
              <a:t> </a:t>
            </a:r>
            <a:r>
              <a:rPr lang="en-US" dirty="0" err="1"/>
              <a:t>osv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F1E8A0-6E78-4E03-8B26-96161AB15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489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2381ABC-8821-4985-883C-CC7B9BF40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/>
              <a:t>Årsmøte</a:t>
            </a:r>
            <a:r>
              <a:rPr lang="en-US" sz="3600" dirty="0"/>
              <a:t> I D2275 </a:t>
            </a:r>
            <a:r>
              <a:rPr lang="en-US" sz="3600" dirty="0" err="1"/>
              <a:t>søndag</a:t>
            </a:r>
            <a:r>
              <a:rPr lang="en-US" sz="3600" dirty="0"/>
              <a:t> 15.9.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80356D1-8491-4D3F-A23B-9317F31E57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Vanlige</a:t>
            </a:r>
            <a:r>
              <a:rPr lang="en-US" dirty="0"/>
              <a:t> </a:t>
            </a:r>
            <a:r>
              <a:rPr lang="en-US" dirty="0" err="1"/>
              <a:t>årsmøtesaker</a:t>
            </a:r>
            <a:r>
              <a:rPr lang="en-US" dirty="0"/>
              <a:t> med </a:t>
            </a:r>
            <a:r>
              <a:rPr lang="en-US" dirty="0" err="1"/>
              <a:t>årsmeldinger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ferdig</a:t>
            </a:r>
            <a:r>
              <a:rPr lang="en-US" dirty="0"/>
              <a:t> </a:t>
            </a:r>
            <a:r>
              <a:rPr lang="en-US" dirty="0" err="1"/>
              <a:t>reviderte</a:t>
            </a:r>
            <a:r>
              <a:rPr lang="en-US" dirty="0"/>
              <a:t> </a:t>
            </a:r>
            <a:r>
              <a:rPr lang="en-US" dirty="0" err="1"/>
              <a:t>regnskaper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Vedtekter</a:t>
            </a:r>
            <a:r>
              <a:rPr lang="en-US" dirty="0"/>
              <a:t> for  D2275 </a:t>
            </a:r>
            <a:r>
              <a:rPr lang="en-US" dirty="0" err="1"/>
              <a:t>ble</a:t>
            </a:r>
            <a:r>
              <a:rPr lang="en-US" dirty="0"/>
              <a:t> </a:t>
            </a:r>
            <a:r>
              <a:rPr lang="en-US" dirty="0" err="1"/>
              <a:t>godkjent</a:t>
            </a:r>
            <a:r>
              <a:rPr lang="en-US" dirty="0"/>
              <a:t> 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innspillene</a:t>
            </a:r>
            <a:r>
              <a:rPr lang="en-US" dirty="0"/>
              <a:t> </a:t>
            </a:r>
            <a:r>
              <a:rPr lang="en-US" dirty="0" err="1"/>
              <a:t>fra</a:t>
            </a:r>
            <a:r>
              <a:rPr lang="en-US" dirty="0"/>
              <a:t> </a:t>
            </a:r>
            <a:r>
              <a:rPr lang="en-US" dirty="0" err="1"/>
              <a:t>Egge</a:t>
            </a:r>
            <a:r>
              <a:rPr lang="en-US" dirty="0"/>
              <a:t> Rotary </a:t>
            </a:r>
            <a:r>
              <a:rPr lang="en-US" dirty="0" err="1"/>
              <a:t>ble</a:t>
            </a:r>
            <a:r>
              <a:rPr lang="en-US" dirty="0"/>
              <a:t> </a:t>
            </a:r>
            <a:r>
              <a:rPr lang="en-US" dirty="0" err="1"/>
              <a:t>presentert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Vi </a:t>
            </a:r>
            <a:r>
              <a:rPr lang="en-US" dirty="0" err="1"/>
              <a:t>fikk</a:t>
            </a:r>
            <a:r>
              <a:rPr lang="en-US" dirty="0"/>
              <a:t> </a:t>
            </a:r>
            <a:r>
              <a:rPr lang="en-US" dirty="0" err="1"/>
              <a:t>takk</a:t>
            </a:r>
            <a:r>
              <a:rPr lang="en-US" dirty="0"/>
              <a:t> for at vi </a:t>
            </a:r>
            <a:r>
              <a:rPr lang="en-US" dirty="0" err="1"/>
              <a:t>hadde</a:t>
            </a:r>
            <a:r>
              <a:rPr lang="en-US" dirty="0"/>
              <a:t> </a:t>
            </a:r>
            <a:r>
              <a:rPr lang="en-US" dirty="0" err="1"/>
              <a:t>engasjerte</a:t>
            </a:r>
            <a:r>
              <a:rPr lang="en-US" dirty="0"/>
              <a:t> </a:t>
            </a:r>
            <a:r>
              <a:rPr lang="en-US" dirty="0" err="1"/>
              <a:t>oss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årsmøtet</a:t>
            </a:r>
            <a:r>
              <a:rPr lang="en-US" dirty="0"/>
              <a:t> </a:t>
            </a:r>
            <a:r>
              <a:rPr lang="en-US" dirty="0" err="1"/>
              <a:t>besvarte</a:t>
            </a:r>
            <a:r>
              <a:rPr lang="en-US" dirty="0"/>
              <a:t> </a:t>
            </a:r>
            <a:r>
              <a:rPr lang="en-US" dirty="0" err="1"/>
              <a:t>våre</a:t>
            </a:r>
            <a:r>
              <a:rPr lang="en-US" dirty="0"/>
              <a:t> </a:t>
            </a:r>
            <a:r>
              <a:rPr lang="en-US" dirty="0" err="1"/>
              <a:t>innspill</a:t>
            </a:r>
            <a:r>
              <a:rPr lang="en-US" dirty="0"/>
              <a:t> med at hele </a:t>
            </a:r>
            <a:r>
              <a:rPr lang="en-US" dirty="0" err="1"/>
              <a:t>vedtektene</a:t>
            </a:r>
            <a:r>
              <a:rPr lang="en-US" dirty="0"/>
              <a:t> er </a:t>
            </a:r>
            <a:r>
              <a:rPr lang="en-US" dirty="0" err="1"/>
              <a:t>forankret</a:t>
            </a:r>
            <a:r>
              <a:rPr lang="en-US" dirty="0"/>
              <a:t> I MOP (manual of </a:t>
            </a:r>
            <a:r>
              <a:rPr lang="en-US" dirty="0" err="1"/>
              <a:t>Prosedy</a:t>
            </a:r>
            <a:endParaRPr lang="en-US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2AAC32-E238-451F-B233-87299E499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15167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A7DBE1-AA21-6B6B-B6AD-387B3C968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/>
              <a:t>Svaret fra Årsmøtet ved COL-representant Eiliv Todal Moe: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69D1C12-2F4A-E25C-FF33-CD13538B2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MANUAL OF PROCEDURE 2022 (RI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Bylaws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side 41)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15.050.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Voting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at District Conferences and District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Legislation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Meetings.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15.050.1.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select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certify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at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least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one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its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conference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legislation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meeting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if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held)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more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25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additional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for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additional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25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 major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fraction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thereof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is,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membership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up to 37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entitled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38 to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62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entitled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two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with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63 to 87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entitled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three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so on.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Membership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determined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number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latest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invoice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before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except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suspended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Each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be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an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must be present at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conference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legislation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meeting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participate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any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voting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electors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district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conference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have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paid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required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district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levy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for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Rotary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in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which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voting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taking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place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not be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indebted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district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The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financial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status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is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determined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governor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nb-NO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Constitution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(s55)</a:t>
            </a: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(c)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Qualifications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President.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candidate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for president must be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member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for at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least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one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before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being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nominated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unless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governor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determines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less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than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full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year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satisfies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this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requirement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 president-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attend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presidents-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training seminar and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training</a:t>
            </a:r>
            <a:b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assembly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unless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excused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governor-elect</a:t>
            </a:r>
            <a:r>
              <a:rPr lang="nb-NO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If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excused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president-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send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representative. If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president-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not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attend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presidents-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training seminar and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training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assembly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and has not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been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excused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governor-elect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excused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does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not send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representative to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these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meetings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president-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not serve as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club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president. The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current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president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shall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continue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to serve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until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election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of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successor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who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has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attended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a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presidentselect</a:t>
            </a:r>
            <a:b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training seminar and training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assembly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or training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deemed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sufficient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by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the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nb-NO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governor-elect</a:t>
            </a:r>
            <a:r>
              <a:rPr lang="nb-NO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CB2480E0-140F-5B45-F2E3-B97F81C237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32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5427</TotalTime>
  <Words>584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PowerPoint-presentasjon</vt:lpstr>
      <vt:lpstr>PowerPoint-presentasjon</vt:lpstr>
      <vt:lpstr>Distriktskonferansen I Bodø 13.-15. sept</vt:lpstr>
      <vt:lpstr>Årsmøte I D2275 søndag 15.9.</vt:lpstr>
      <vt:lpstr>Svaret fra Årsmøtet ved COL-representant Eiliv Todal Moe: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Jan I. Kjoeren</cp:lastModifiedBy>
  <cp:revision>162</cp:revision>
  <cp:lastPrinted>2019-12-04T20:41:25Z</cp:lastPrinted>
  <dcterms:created xsi:type="dcterms:W3CDTF">2019-11-18T03:22:22Z</dcterms:created>
  <dcterms:modified xsi:type="dcterms:W3CDTF">2024-09-25T12:21:12Z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</Properties>
</file>